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F12EF-AEC0-ADE0-77C6-2469A5BD8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EFEA40-97A2-6E2E-E0CB-EB6BDD950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434F5-8FCB-9C28-F9EA-6C8797EC6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C9C56-A360-4FE3-DED6-2484E104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1C9D5-398D-A3D9-6992-C8FC2D06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5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E11DF-7E9E-1C90-CD73-BF54FA3BB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73FA2-A242-B3FB-921A-84D44C153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67993-300A-98B8-9303-C5722A584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AB796-1903-14B2-8C34-A1B7AFF5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9B065-D4B2-B849-9BC2-2ADFB8E6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53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5C995F-5BFC-06AB-3B40-7CEBEEF1ED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16EF0D-6CEC-55CD-BE0E-D2470FAF2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48B98-85F8-3DAC-C7FD-B738D1DC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31115-6346-E147-0C27-965DE0BF6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9E989-7EF4-E60F-608A-C94C59623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5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49CD2-B978-82F3-65A0-AF7581B6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C257B-737C-C035-0DD0-EBD9CCFDC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2484C-11CA-EF63-23C9-CD9F9F7F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B3DE-13D2-B106-E676-24D444B92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8FA54-DC43-980C-3020-04DC16AEE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4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83CAC-5CA7-D89C-AAAF-6B1A8FA17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94DC6-332A-E72A-E622-8A38D49CE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10EA3-A071-85BB-E665-5FE6F420C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18E60-AD5E-247C-BDF4-666293208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11838-5372-027B-798D-EC6E7A463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7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984E-0A74-9E89-EA01-276F99480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A2446-9209-CF21-9797-DFED367A6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A49587-E7F3-28F5-6978-FE2B56512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7843-9E0C-4944-1245-1985D1DD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85950-FD43-F762-3027-A420DE63B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3CF0E-6110-7805-2C99-330716E6D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6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674F1-466D-3B45-D625-C5EA05D19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C01D2E-F662-392E-8EEC-4A009C818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1AD6-5AD9-F526-3E82-BCAC34774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7B022E-8F6D-4C34-6281-2473915EB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159863-CB07-A538-0649-1A545A0CE9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525D2-3D91-AA4C-4011-FB21AB329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97C937-296E-C277-6B2F-51BE6E63E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70442C-CFD4-BCBC-2F3C-874F2C608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65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BAEA0-ACC2-FC1D-F96E-7F024B10E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29951E-20F8-A26B-6997-2E88DC366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3272AA-B1E8-106E-451B-667589182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3E417-7671-5EB3-4EB7-F48C0D36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1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2B7B82-2103-C00E-B2C9-FCBEEDD0F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DC141E-2012-C52A-ECC5-C9E6BFA4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C7F14-A3A0-2944-C8FA-C9B8B6D7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2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B26F5-578E-CE10-57C5-ADDD5B9D5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668DE-BF5B-7098-D3D6-F5DA95E55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0D1B5D-5624-047B-C00D-D585F376B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1EF72-13CF-8FD7-8724-EF2971E2C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996D62-9C81-F13C-EA82-81444A30E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A7646F-F189-5B47-2396-E957B76C3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85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2DB00-2145-DF08-DDEF-5314054CA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128045-D1B1-A2F2-7629-1F543FA99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529EB-B542-2054-2176-85634F691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DF6D1-3202-3B51-9795-1A5C01DE4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AB63F0-554D-8AEE-C7C0-AD6445B3E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F6AD16-06ED-70B6-7D23-3DC6688DF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1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78B4D5-CB94-EC5C-FC56-E2877BD1B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6297D-2D44-6796-01A0-38F764AEE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53582-B40C-FA97-12B1-F54F80D80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E2259D-9DA0-40D0-A001-79B36774FF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65869-A2C3-5A1E-725C-B14556630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44A34-F51D-D060-0266-DBC9927A5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FE6B4A-68E4-431D-B3BD-2F1C718E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9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3B85A-05AD-AB12-C6BA-FF18DF6AB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6891"/>
            <a:ext cx="9144000" cy="2387600"/>
          </a:xfrm>
        </p:spPr>
        <p:txBody>
          <a:bodyPr/>
          <a:lstStyle/>
          <a:p>
            <a:r>
              <a:rPr lang="en-US" dirty="0"/>
              <a:t>STAR DISTRICTS</a:t>
            </a:r>
            <a:br>
              <a:rPr lang="en-US" dirty="0"/>
            </a:br>
            <a:r>
              <a:rPr lang="en-US" dirty="0"/>
              <a:t>2025-2026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48260-6C65-9026-E7A9-F0194D10E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31530"/>
            <a:ext cx="9144000" cy="2771438"/>
          </a:xfrm>
        </p:spPr>
        <p:txBody>
          <a:bodyPr>
            <a:noAutofit/>
          </a:bodyPr>
          <a:lstStyle/>
          <a:p>
            <a:r>
              <a:rPr lang="en-US" sz="4400" dirty="0"/>
              <a:t>DD # 2   Jacob Eftink</a:t>
            </a:r>
          </a:p>
          <a:p>
            <a:r>
              <a:rPr lang="en-US" sz="4400" dirty="0"/>
              <a:t>DD #6  Nat Zummo</a:t>
            </a:r>
          </a:p>
          <a:p>
            <a:r>
              <a:rPr lang="en-US" sz="4400" dirty="0"/>
              <a:t>DD # 10  Dwayne Punch</a:t>
            </a:r>
          </a:p>
          <a:p>
            <a:r>
              <a:rPr lang="en-US" sz="4400" dirty="0"/>
              <a:t>DD # 15  David Ames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784C6E8F-1B06-04BC-ECFC-3F98C0110A0D}"/>
              </a:ext>
            </a:extLst>
          </p:cNvPr>
          <p:cNvSpPr/>
          <p:nvPr/>
        </p:nvSpPr>
        <p:spPr>
          <a:xfrm>
            <a:off x="1227212" y="577516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74AB3FA3-656C-F90D-95D2-D0D722C85A1B}"/>
              </a:ext>
            </a:extLst>
          </p:cNvPr>
          <p:cNvSpPr/>
          <p:nvPr/>
        </p:nvSpPr>
        <p:spPr>
          <a:xfrm>
            <a:off x="8935461" y="573500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2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24CC-ED5A-5F0E-0F98-723FE49F8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8F7FB-0111-C176-2839-522EFC891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6891"/>
            <a:ext cx="9144000" cy="2387600"/>
          </a:xfrm>
        </p:spPr>
        <p:txBody>
          <a:bodyPr/>
          <a:lstStyle/>
          <a:p>
            <a:r>
              <a:rPr lang="en-US" dirty="0"/>
              <a:t>STAR COUNCILS</a:t>
            </a:r>
            <a:br>
              <a:rPr lang="en-US" dirty="0"/>
            </a:br>
            <a:r>
              <a:rPr lang="en-US" dirty="0"/>
              <a:t>2025-2026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7C9F0D-3749-580C-8B25-56BDCF66B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2285" y="2699007"/>
            <a:ext cx="9144000" cy="4303377"/>
          </a:xfrm>
        </p:spPr>
        <p:txBody>
          <a:bodyPr>
            <a:noAutofit/>
          </a:bodyPr>
          <a:lstStyle/>
          <a:p>
            <a:r>
              <a:rPr lang="en-US" sz="4400" dirty="0"/>
              <a:t>Council 802 - Meridian</a:t>
            </a:r>
          </a:p>
          <a:p>
            <a:r>
              <a:rPr lang="en-US" sz="4400" dirty="0"/>
              <a:t>Council 1522 - Bay St. Louis</a:t>
            </a:r>
          </a:p>
          <a:p>
            <a:r>
              <a:rPr lang="en-US" sz="4400" dirty="0"/>
              <a:t>Council 1583 - Gulfport</a:t>
            </a:r>
          </a:p>
          <a:p>
            <a:r>
              <a:rPr lang="en-US" sz="4400" dirty="0"/>
              <a:t>Council 1605 - Pascagoula</a:t>
            </a:r>
          </a:p>
          <a:p>
            <a:r>
              <a:rPr lang="en-US" sz="4400" dirty="0"/>
              <a:t>Council 5654 - Ocean Springs</a:t>
            </a:r>
          </a:p>
          <a:p>
            <a:endParaRPr lang="en-US" sz="4400" dirty="0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E081ADA7-359C-9380-BC42-54283382817B}"/>
              </a:ext>
            </a:extLst>
          </p:cNvPr>
          <p:cNvSpPr/>
          <p:nvPr/>
        </p:nvSpPr>
        <p:spPr>
          <a:xfrm>
            <a:off x="1227212" y="577516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4385EAAA-98FA-1CA4-39C7-72522F0571B0}"/>
              </a:ext>
            </a:extLst>
          </p:cNvPr>
          <p:cNvSpPr/>
          <p:nvPr/>
        </p:nvSpPr>
        <p:spPr>
          <a:xfrm>
            <a:off x="8935461" y="573500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2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257C2-9DB7-DF91-57D9-5648D351B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DDCBC-CFA6-6DEF-1AA7-0BBD1F296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6891"/>
            <a:ext cx="9144000" cy="2387600"/>
          </a:xfrm>
        </p:spPr>
        <p:txBody>
          <a:bodyPr/>
          <a:lstStyle/>
          <a:p>
            <a:r>
              <a:rPr lang="en-US" dirty="0"/>
              <a:t>STAR COUNCILS</a:t>
            </a:r>
            <a:br>
              <a:rPr lang="en-US" dirty="0"/>
            </a:br>
            <a:r>
              <a:rPr lang="en-US" dirty="0"/>
              <a:t>2025-2026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0CE4F2-48A4-62B1-06C0-F40450D18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2285" y="2735104"/>
            <a:ext cx="9144000" cy="3761950"/>
          </a:xfrm>
        </p:spPr>
        <p:txBody>
          <a:bodyPr>
            <a:noAutofit/>
          </a:bodyPr>
          <a:lstStyle/>
          <a:p>
            <a:r>
              <a:rPr lang="en-US" sz="4400" dirty="0"/>
              <a:t>Council 6765 – Starkville</a:t>
            </a:r>
          </a:p>
          <a:p>
            <a:r>
              <a:rPr lang="en-US" sz="4400" dirty="0"/>
              <a:t>Council 6872 - Picayune</a:t>
            </a:r>
          </a:p>
          <a:p>
            <a:r>
              <a:rPr lang="en-US" sz="4400" dirty="0"/>
              <a:t>Council 7910 - Gulfport</a:t>
            </a:r>
          </a:p>
          <a:p>
            <a:r>
              <a:rPr lang="en-US" sz="4400" dirty="0"/>
              <a:t>Council 7915 - Brookhaven</a:t>
            </a:r>
          </a:p>
          <a:p>
            <a:r>
              <a:rPr lang="en-US" sz="4400" dirty="0"/>
              <a:t>Council 8848 - Tupelo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DF0D1CC9-57D5-09CF-C5B9-B5B28D6E312A}"/>
              </a:ext>
            </a:extLst>
          </p:cNvPr>
          <p:cNvSpPr/>
          <p:nvPr/>
        </p:nvSpPr>
        <p:spPr>
          <a:xfrm>
            <a:off x="1227212" y="577516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D5B0A634-0E95-5DBB-8180-6EED7C6EB240}"/>
              </a:ext>
            </a:extLst>
          </p:cNvPr>
          <p:cNvSpPr/>
          <p:nvPr/>
        </p:nvSpPr>
        <p:spPr>
          <a:xfrm>
            <a:off x="8935461" y="573500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482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21635-77B4-65F1-EDBB-68E77B602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6138C-1A6A-26F2-9518-D2CF7D95B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6891"/>
            <a:ext cx="9144000" cy="2387600"/>
          </a:xfrm>
        </p:spPr>
        <p:txBody>
          <a:bodyPr/>
          <a:lstStyle/>
          <a:p>
            <a:r>
              <a:rPr lang="en-US" dirty="0"/>
              <a:t>STAR COUNCILS</a:t>
            </a:r>
            <a:br>
              <a:rPr lang="en-US" dirty="0"/>
            </a:br>
            <a:r>
              <a:rPr lang="en-US" dirty="0"/>
              <a:t>2025-2026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F0FCD2-4BA4-94F8-6FB3-ECCE06BE1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2285" y="2879481"/>
            <a:ext cx="9144000" cy="3689761"/>
          </a:xfrm>
        </p:spPr>
        <p:txBody>
          <a:bodyPr>
            <a:noAutofit/>
          </a:bodyPr>
          <a:lstStyle/>
          <a:p>
            <a:r>
              <a:rPr lang="en-US" sz="4400" dirty="0"/>
              <a:t>Council 9543 - Madison</a:t>
            </a:r>
          </a:p>
          <a:p>
            <a:r>
              <a:rPr lang="en-US" sz="4400" dirty="0"/>
              <a:t>Council 10901 - Oxford</a:t>
            </a:r>
          </a:p>
          <a:p>
            <a:r>
              <a:rPr lang="en-US" sz="4400" dirty="0"/>
              <a:t>Council 11934 - Gluckstadt</a:t>
            </a:r>
          </a:p>
          <a:p>
            <a:r>
              <a:rPr lang="en-US" sz="4400" dirty="0"/>
              <a:t>Council 11995 – Pass Christian</a:t>
            </a:r>
          </a:p>
          <a:p>
            <a:r>
              <a:rPr lang="en-US" sz="4400" dirty="0"/>
              <a:t>Council 15131 - Jackson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B0AF0DFF-D681-5404-9355-57AD8B821059}"/>
              </a:ext>
            </a:extLst>
          </p:cNvPr>
          <p:cNvSpPr/>
          <p:nvPr/>
        </p:nvSpPr>
        <p:spPr>
          <a:xfrm>
            <a:off x="1227212" y="577516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78ED2A46-5533-EFC3-D741-834108BA1ABE}"/>
              </a:ext>
            </a:extLst>
          </p:cNvPr>
          <p:cNvSpPr/>
          <p:nvPr/>
        </p:nvSpPr>
        <p:spPr>
          <a:xfrm>
            <a:off x="8935461" y="573500"/>
            <a:ext cx="2009274" cy="18288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40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45142db-3030-4353-8fb6-27f2a2f496be}" enabled="1" method="Privileged" siteId="{b841edbb-4850-4732-b80f-a85c778f2b9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101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STAR DISTRICTS 2025-2026</vt:lpstr>
      <vt:lpstr>STAR COUNCILS 2025-2026</vt:lpstr>
      <vt:lpstr>STAR COUNCILS 2025-2026</vt:lpstr>
      <vt:lpstr>STAR COUNCILS 2025-2026</vt:lpstr>
    </vt:vector>
  </TitlesOfParts>
  <Company>Ingalls Shipbuilding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Gonzales, Kenny J</dc:creator>
  <cp:lastModifiedBy>Gonzales, Kenny J</cp:lastModifiedBy>
  <cp:revision>2</cp:revision>
  <dcterms:created xsi:type="dcterms:W3CDTF">2026-07-17T17:07:37Z</dcterms:created>
  <dcterms:modified xsi:type="dcterms:W3CDTF">2026-07-17T17:47:03Z</dcterms:modified>
</cp:coreProperties>
</file>